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</p:sldMasterIdLst>
  <p:notesMasterIdLst>
    <p:notesMasterId r:id="rId6"/>
  </p:notesMasterIdLst>
  <p:sldIdLst>
    <p:sldId id="256" r:id="rId2"/>
    <p:sldId id="293" r:id="rId3"/>
    <p:sldId id="294" r:id="rId4"/>
    <p:sldId id="277" r:id="rId5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CA29E-6C19-C04A-A4DE-B039B43DB20F}" type="datetimeFigureOut">
              <a:rPr lang="nl-NL" smtClean="0"/>
              <a:pPr/>
              <a:t>22-8-2015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5C466-9BDD-4242-887F-7A58CD8C6C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2747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BE" smtClean="0"/>
              <a:t>Klik om de 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F5F-0E26-4BEB-B6AA-8BD99CFF6A55}" type="datetimeFigureOut">
              <a:rPr lang="nl-NL" smtClean="0"/>
              <a:pPr/>
              <a:t>22-8-2015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C56213-B4C4-4C5C-8EAE-01416D175C4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E5A3-8A08-184E-B187-B5137D18C4F0}" type="datetimeFigureOut">
              <a:rPr lang="nl-NL" smtClean="0"/>
              <a:pPr/>
              <a:t>22-8-2015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2227-7057-C147-B479-511699AE77C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73C2227-7057-C147-B479-511699AE77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E5A3-8A08-184E-B187-B5137D18C4F0}" type="datetimeFigureOut">
              <a:rPr lang="nl-NL" smtClean="0"/>
              <a:pPr/>
              <a:t>22-8-2015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E5A3-8A08-184E-B187-B5137D18C4F0}" type="datetimeFigureOut">
              <a:rPr lang="nl-NL" smtClean="0"/>
              <a:pPr/>
              <a:t>22-8-2015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73C2227-7057-C147-B479-511699AE77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5338-5E5C-4C44-8E93-B98641B4B209}" type="datetimeFigureOut">
              <a:rPr lang="nl-NL" smtClean="0"/>
              <a:pPr/>
              <a:t>22-8-2015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77D87C-65A5-496D-87B3-2194CD1739D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53EE5A3-8A08-184E-B187-B5137D18C4F0}" type="datetimeFigureOut">
              <a:rPr lang="nl-NL" smtClean="0"/>
              <a:pPr/>
              <a:t>22-8-2015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2227-7057-C147-B479-511699AE77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E5A3-8A08-184E-B187-B5137D18C4F0}" type="datetimeFigureOut">
              <a:rPr lang="nl-NL" smtClean="0"/>
              <a:pPr/>
              <a:t>22-8-2015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25" name="Ova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73C2227-7057-C147-B479-511699AE77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E5A3-8A08-184E-B187-B5137D18C4F0}" type="datetimeFigureOut">
              <a:rPr lang="nl-NL" smtClean="0"/>
              <a:pPr/>
              <a:t>22-8-2015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73C2227-7057-C147-B479-511699AE77C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Tm="1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E5A3-8A08-184E-B187-B5137D18C4F0}" type="datetimeFigureOut">
              <a:rPr lang="nl-NL" smtClean="0"/>
              <a:pPr/>
              <a:t>22-8-2015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3C2227-7057-C147-B479-511699AE77C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Tm="1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hoe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73C2227-7057-C147-B479-511699AE77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E5A3-8A08-184E-B187-B5137D18C4F0}" type="datetimeFigureOut">
              <a:rPr lang="nl-NL" smtClean="0"/>
              <a:pPr/>
              <a:t>22-8-2015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 verbindingslijn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73C2227-7057-C147-B479-511699AE77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BE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53EE5A3-8A08-184E-B187-B5137D18C4F0}" type="datetimeFigureOut">
              <a:rPr lang="nl-NL" smtClean="0"/>
              <a:pPr/>
              <a:t>22-8-2015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ransition spd="slow" advTm="1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53EE5A3-8A08-184E-B187-B5137D18C4F0}" type="datetimeFigureOut">
              <a:rPr lang="nl-NL" smtClean="0"/>
              <a:pPr/>
              <a:t>22-8-2015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73C2227-7057-C147-B479-511699AE77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  <a:p>
            <a:pPr lvl="1" eaLnBrk="1" latinLnBrk="0" hangingPunct="1"/>
            <a:r>
              <a:rPr kumimoji="0" lang="nl-BE" smtClean="0"/>
              <a:t>Tweede niveau</a:t>
            </a:r>
          </a:p>
          <a:p>
            <a:pPr lvl="2" eaLnBrk="1" latinLnBrk="0" hangingPunct="1"/>
            <a:r>
              <a:rPr kumimoji="0" lang="nl-BE" smtClean="0"/>
              <a:t>Derde niveau</a:t>
            </a:r>
          </a:p>
          <a:p>
            <a:pPr lvl="3" eaLnBrk="1" latinLnBrk="0" hangingPunct="1"/>
            <a:r>
              <a:rPr kumimoji="0" lang="nl-BE" smtClean="0"/>
              <a:t>Vierde niveau</a:t>
            </a:r>
          </a:p>
          <a:p>
            <a:pPr lvl="4" eaLnBrk="1" latinLnBrk="0" hangingPunct="1"/>
            <a:r>
              <a:rPr kumimoji="0" lang="nl-BE" smtClean="0"/>
              <a:t>Vijfde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slow" advTm="10000">
    <p:random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209800"/>
          </a:xfrm>
        </p:spPr>
        <p:txBody>
          <a:bodyPr>
            <a:normAutofit/>
          </a:bodyPr>
          <a:lstStyle/>
          <a:p>
            <a:endParaRPr lang="nl-NL" sz="4000" dirty="0" smtClean="0"/>
          </a:p>
          <a:p>
            <a:r>
              <a:rPr lang="nl-NL" sz="4000" dirty="0" err="1" smtClean="0"/>
              <a:t>Notre</a:t>
            </a:r>
            <a:r>
              <a:rPr lang="nl-NL" sz="4000" dirty="0" smtClean="0"/>
              <a:t> </a:t>
            </a:r>
            <a:r>
              <a:rPr lang="nl-NL" sz="4000" dirty="0" err="1" smtClean="0"/>
              <a:t>tradition</a:t>
            </a:r>
            <a:r>
              <a:rPr lang="nl-NL" sz="4000" dirty="0" smtClean="0"/>
              <a:t> de Lier</a:t>
            </a:r>
          </a:p>
          <a:p>
            <a:endParaRPr lang="nl-NL" sz="40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r>
              <a:rPr lang="nl-NL" dirty="0" err="1" smtClean="0"/>
              <a:t>Projet</a:t>
            </a:r>
            <a:r>
              <a:rPr lang="nl-NL" smtClean="0"/>
              <a:t> Comenius SGC </a:t>
            </a:r>
            <a:r>
              <a:rPr lang="nl-NL" dirty="0" smtClean="0"/>
              <a:t>Lier</a:t>
            </a:r>
            <a:endParaRPr lang="nl-NL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opia de PERSONNAGE BELGIQUE NL TRANSPARENCE 2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250826" y="1638300"/>
            <a:ext cx="1590302" cy="1742642"/>
          </a:xfrm>
          <a:prstGeom prst="rect">
            <a:avLst/>
          </a:prstGeom>
          <a:noFill/>
        </p:spPr>
      </p:pic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1415441" y="363255"/>
            <a:ext cx="7528143" cy="1516030"/>
          </a:xfrm>
          <a:prstGeom prst="wedgeRoundRectCallout">
            <a:avLst>
              <a:gd name="adj1" fmla="val -52421"/>
              <a:gd name="adj2" fmla="val 70765"/>
              <a:gd name="adj3" fmla="val 16667"/>
            </a:avLst>
          </a:prstGeom>
          <a:solidFill>
            <a:srgbClr val="00B0F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s-ES" smtClean="0"/>
              <a:t>Bonjour à tous!!! </a:t>
            </a:r>
            <a:endParaRPr lang="es-ES" dirty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Pendant la </a:t>
            </a:r>
            <a:r>
              <a:rPr lang="fr-FR" dirty="0"/>
              <a:t>2e année de notre projet, nous avons travaillé autour de légendes. </a:t>
            </a:r>
            <a:r>
              <a:rPr lang="fr-FR" dirty="0" smtClean="0"/>
              <a:t>En </a:t>
            </a:r>
            <a:r>
              <a:rPr lang="fr-FR" dirty="0"/>
              <a:t>outre, </a:t>
            </a:r>
            <a:r>
              <a:rPr lang="fr-FR" dirty="0" smtClean="0"/>
              <a:t>nous avons mis une </a:t>
            </a:r>
            <a:r>
              <a:rPr lang="fr-FR" dirty="0"/>
              <a:t>tradition populaire </a:t>
            </a:r>
            <a:r>
              <a:rPr lang="fr-FR" dirty="0" smtClean="0"/>
              <a:t>au courant.</a:t>
            </a:r>
            <a:endParaRPr lang="es-ES" dirty="0" smtClean="0"/>
          </a:p>
        </p:txBody>
      </p:sp>
      <p:pic>
        <p:nvPicPr>
          <p:cNvPr id="5" name="Picture 10" descr="Copia de PERSONNAGE BELGIQUE NL TRANSPARENCE 2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 flipH="1">
            <a:off x="7583402" y="5022937"/>
            <a:ext cx="1263240" cy="1265568"/>
          </a:xfrm>
          <a:prstGeom prst="rect">
            <a:avLst/>
          </a:prstGeom>
          <a:noFill/>
        </p:spPr>
      </p:pic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250826" y="5295597"/>
            <a:ext cx="7101952" cy="992908"/>
          </a:xfrm>
          <a:prstGeom prst="wedgeRoundRectCallout">
            <a:avLst>
              <a:gd name="adj1" fmla="val 59987"/>
              <a:gd name="adj2" fmla="val -34605"/>
              <a:gd name="adj3" fmla="val 16667"/>
            </a:avLst>
          </a:prstGeom>
          <a:solidFill>
            <a:srgbClr val="00B0F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fr-FR" dirty="0" smtClean="0"/>
              <a:t>Parce que nous </a:t>
            </a:r>
            <a:r>
              <a:rPr lang="fr-FR" dirty="0"/>
              <a:t>avons choisi l'une des légendes de </a:t>
            </a:r>
            <a:r>
              <a:rPr lang="fr-FR" dirty="0" smtClean="0"/>
              <a:t>Saint-</a:t>
            </a:r>
            <a:r>
              <a:rPr lang="fr-FR" dirty="0" err="1" smtClean="0"/>
              <a:t>Gommair</a:t>
            </a:r>
            <a:r>
              <a:rPr lang="fr-FR" dirty="0" smtClean="0"/>
              <a:t>, </a:t>
            </a:r>
            <a:r>
              <a:rPr lang="fr-FR" dirty="0"/>
              <a:t>il était bien sûr logique que nous </a:t>
            </a:r>
            <a:r>
              <a:rPr lang="fr-FR" dirty="0" smtClean="0"/>
              <a:t>avons choisi la procession annuelle de Saint-</a:t>
            </a:r>
            <a:r>
              <a:rPr lang="fr-FR" dirty="0" err="1" smtClean="0"/>
              <a:t>Gommair</a:t>
            </a:r>
            <a:r>
              <a:rPr lang="fr-FR" dirty="0" smtClean="0"/>
              <a:t> comme tradition </a:t>
            </a:r>
            <a:r>
              <a:rPr lang="fr-FR" dirty="0"/>
              <a:t>populaire.</a:t>
            </a:r>
            <a:endParaRPr lang="es-ES" dirty="0"/>
          </a:p>
        </p:txBody>
      </p:sp>
      <p:sp>
        <p:nvSpPr>
          <p:cNvPr id="2" name="Rechthoek 1"/>
          <p:cNvSpPr/>
          <p:nvPr/>
        </p:nvSpPr>
        <p:spPr>
          <a:xfrm rot="20561303">
            <a:off x="1324058" y="2292477"/>
            <a:ext cx="668334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nl-NL" sz="7200" b="1" dirty="0" err="1" smtClean="0">
                <a:ln w="57150">
                  <a:solidFill>
                    <a:srgbClr val="0070C0"/>
                  </a:solidFill>
                </a:ln>
                <a:solidFill>
                  <a:srgbClr val="FFFF00"/>
                </a:solidFill>
              </a:rPr>
              <a:t>Tradition</a:t>
            </a:r>
            <a:r>
              <a:rPr lang="nl-NL" sz="7200" b="1" dirty="0">
                <a:ln w="57150">
                  <a:solidFill>
                    <a:srgbClr val="0070C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nl-NL" sz="7200" b="1" dirty="0" smtClean="0">
                <a:ln w="57150">
                  <a:solidFill>
                    <a:srgbClr val="0070C0"/>
                  </a:solidFill>
                </a:ln>
                <a:solidFill>
                  <a:srgbClr val="FFFF00"/>
                </a:solidFill>
              </a:rPr>
              <a:t>populaire</a:t>
            </a:r>
            <a:r>
              <a:rPr lang="nl-NL" sz="7200" b="1" dirty="0">
                <a:ln w="57150">
                  <a:solidFill>
                    <a:srgbClr val="0070C0"/>
                  </a:solidFill>
                </a:ln>
                <a:solidFill>
                  <a:srgbClr val="FFFF00"/>
                </a:solidFill>
              </a:rPr>
              <a:t>?</a:t>
            </a:r>
            <a:endParaRPr lang="nl-NL" sz="7200" b="1" cap="none" spc="0" dirty="0">
              <a:ln w="57150">
                <a:solidFill>
                  <a:srgbClr val="0070C0"/>
                </a:solidFill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opia de PERSONNAGE BELGIQUE NL TRANSPARENCE 2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363559" y="388306"/>
            <a:ext cx="1308817" cy="1704809"/>
          </a:xfrm>
          <a:prstGeom prst="rect">
            <a:avLst/>
          </a:prstGeom>
          <a:noFill/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2931091" y="388307"/>
            <a:ext cx="5769564" cy="951978"/>
          </a:xfrm>
          <a:prstGeom prst="wedgeRoundRectCallout">
            <a:avLst>
              <a:gd name="adj1" fmla="val -80417"/>
              <a:gd name="adj2" fmla="val 7041"/>
              <a:gd name="adj3" fmla="val 16667"/>
            </a:avLst>
          </a:prstGeom>
          <a:solidFill>
            <a:srgbClr val="00B0F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fr-FR" dirty="0"/>
              <a:t>Les élèves de la </a:t>
            </a:r>
            <a:r>
              <a:rPr lang="fr-FR" dirty="0" err="1" smtClean="0"/>
              <a:t>cinqième</a:t>
            </a:r>
            <a:r>
              <a:rPr lang="fr-FR" dirty="0" smtClean="0"/>
              <a:t> </a:t>
            </a:r>
            <a:r>
              <a:rPr lang="fr-FR" dirty="0"/>
              <a:t>année ont créé </a:t>
            </a:r>
            <a:r>
              <a:rPr lang="fr-FR" dirty="0" smtClean="0"/>
              <a:t>une nouvelle affiche pour la procession de Saint-</a:t>
            </a:r>
            <a:r>
              <a:rPr lang="fr-FR" dirty="0" err="1" smtClean="0"/>
              <a:t>Gommair</a:t>
            </a:r>
            <a:r>
              <a:rPr lang="fr-FR" dirty="0" smtClean="0"/>
              <a:t>.</a:t>
            </a:r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</p:txBody>
      </p:sp>
      <p:pic>
        <p:nvPicPr>
          <p:cNvPr id="1026" name="Picture 2" descr="C:\Users\Kurt\AppData\Local\Packages\microsoft.windowscommunicationsapps_8wekyb3d8bbwe\LocalState\LiveComm\885810fe54aaf839\120712-0049\Att\200063e0\FullSizeRender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04" y="1524005"/>
            <a:ext cx="3673041" cy="476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urt\AppData\Local\Packages\microsoft.windowscommunicationsapps_8wekyb3d8bbwe\LocalState\LiveComm\885810fe54aaf839\120712-0049\Att\200063db\FullSizeRender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6" y="2142405"/>
            <a:ext cx="3131506" cy="414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513567" y="2743201"/>
            <a:ext cx="8203251" cy="1112260"/>
          </a:xfrm>
        </p:spPr>
        <p:txBody>
          <a:bodyPr>
            <a:normAutofit/>
          </a:bodyPr>
          <a:lstStyle/>
          <a:p>
            <a:r>
              <a:rPr lang="fr-FR" dirty="0" smtClean="0"/>
              <a:t>Ça était </a:t>
            </a:r>
            <a:r>
              <a:rPr lang="fr-FR" dirty="0"/>
              <a:t>notre nouvelle affiche pour </a:t>
            </a:r>
            <a:r>
              <a:rPr lang="fr-FR" dirty="0" smtClean="0"/>
              <a:t>la procession de saint-</a:t>
            </a:r>
            <a:r>
              <a:rPr lang="fr-FR" dirty="0" err="1" smtClean="0"/>
              <a:t>Gommair</a:t>
            </a:r>
            <a:r>
              <a:rPr lang="fr-FR" dirty="0" smtClean="0"/>
              <a:t> qui a lieu chaque </a:t>
            </a:r>
            <a:r>
              <a:rPr lang="fr-FR" dirty="0"/>
              <a:t>année autour du 11 Octobre dans les rues de </a:t>
            </a:r>
            <a:r>
              <a:rPr lang="fr-FR" dirty="0" smtClean="0"/>
              <a:t>lier.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Au revoir!</a:t>
            </a:r>
            <a:endParaRPr lang="nl-NL" dirty="0"/>
          </a:p>
        </p:txBody>
      </p:sp>
      <p:pic>
        <p:nvPicPr>
          <p:cNvPr id="2050" name="Picture 2" descr="http://sgcbasis.be/banne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4993" y="4416424"/>
            <a:ext cx="6981825" cy="1466851"/>
          </a:xfrm>
          <a:prstGeom prst="rect">
            <a:avLst/>
          </a:prstGeom>
          <a:noFill/>
        </p:spPr>
      </p:pic>
      <p:pic>
        <p:nvPicPr>
          <p:cNvPr id="2052" name="Picture 4" descr="http://sgcbasis.be/bladerspotb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393" y="3855460"/>
            <a:ext cx="1371600" cy="1571626"/>
          </a:xfrm>
          <a:prstGeom prst="rect">
            <a:avLst/>
          </a:prstGeom>
          <a:noFill/>
        </p:spPr>
      </p:pic>
      <p:pic>
        <p:nvPicPr>
          <p:cNvPr id="8" name="Picture 10" descr="Copia de PERSONNAGE BELGIQUE NL TRANSPARENCE 2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/>
          <a:stretch>
            <a:fillRect/>
          </a:stretch>
        </p:blipFill>
        <p:spPr bwMode="auto">
          <a:xfrm>
            <a:off x="363393" y="245171"/>
            <a:ext cx="1853334" cy="203087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el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Civiel.thmx</Template>
  <TotalTime>758</TotalTime>
  <Words>117</Words>
  <Application>Microsoft Office PowerPoint</Application>
  <PresentationFormat>Diavoorstelling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Civiel</vt:lpstr>
      <vt:lpstr> Projet Comenius SGC Lier</vt:lpstr>
      <vt:lpstr>PowerPoint-presentatie</vt:lpstr>
      <vt:lpstr>PowerPoint-presentatie</vt:lpstr>
      <vt:lpstr>Au revoir!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Comenius</dc:title>
  <dc:creator>Hanne Menheere</dc:creator>
  <cp:lastModifiedBy>Kurt Teugels</cp:lastModifiedBy>
  <cp:revision>81</cp:revision>
  <dcterms:created xsi:type="dcterms:W3CDTF">2014-02-17T13:23:57Z</dcterms:created>
  <dcterms:modified xsi:type="dcterms:W3CDTF">2015-08-22T10:26:34Z</dcterms:modified>
</cp:coreProperties>
</file>