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8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p:spPr>
        <p:txBody>
          <a:bodyPr/>
          <a:lstStyle/>
          <a:p>
            <a:r>
              <a:rPr lang="lt-LT" smtClean="0"/>
              <a:t>Spustelėję redag. ruoš. pavad. stilių</a:t>
            </a:r>
            <a:endParaRPr lang="lt-LT"/>
          </a:p>
        </p:txBody>
      </p:sp>
      <p:sp>
        <p:nvSpPr>
          <p:cNvPr id="3" name="Antrinis pavadinima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Spustelėję redag. ruoš. paantrš. stilių</a:t>
            </a:r>
            <a:endParaRPr lang="lt-LT"/>
          </a:p>
        </p:txBody>
      </p:sp>
      <p:sp>
        <p:nvSpPr>
          <p:cNvPr id="4" name="Datos vietos rezervavimo ženklas 3"/>
          <p:cNvSpPr>
            <a:spLocks noGrp="1"/>
          </p:cNvSpPr>
          <p:nvPr>
            <p:ph type="dt" sz="half" idx="10"/>
          </p:nvPr>
        </p:nvSpPr>
        <p:spPr/>
        <p:txBody>
          <a:bodyPr/>
          <a:lstStyle/>
          <a:p>
            <a:fld id="{825DB788-F2D0-4827-80FD-E53749F2417B}" type="datetimeFigureOut">
              <a:rPr lang="lt-LT" smtClean="0"/>
              <a:t>2015-06-28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28C58BCF-76E3-4137-86A1-7CC3112409AD}" type="slidenum">
              <a:rPr lang="lt-LT" smtClean="0"/>
              <a:t>‹#›</a:t>
            </a:fld>
            <a:endParaRPr lang="lt-LT"/>
          </a:p>
        </p:txBody>
      </p:sp>
    </p:spTree>
    <p:extLst>
      <p:ext uri="{BB962C8B-B14F-4D97-AF65-F5344CB8AC3E}">
        <p14:creationId xmlns:p14="http://schemas.microsoft.com/office/powerpoint/2010/main" val="43117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825DB788-F2D0-4827-80FD-E53749F2417B}" type="datetimeFigureOut">
              <a:rPr lang="lt-LT" smtClean="0"/>
              <a:t>2015-06-28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28C58BCF-76E3-4137-86A1-7CC3112409AD}" type="slidenum">
              <a:rPr lang="lt-LT" smtClean="0"/>
              <a:t>‹#›</a:t>
            </a:fld>
            <a:endParaRPr lang="lt-LT"/>
          </a:p>
        </p:txBody>
      </p:sp>
    </p:spTree>
    <p:extLst>
      <p:ext uri="{BB962C8B-B14F-4D97-AF65-F5344CB8AC3E}">
        <p14:creationId xmlns:p14="http://schemas.microsoft.com/office/powerpoint/2010/main" val="4117495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825DB788-F2D0-4827-80FD-E53749F2417B}" type="datetimeFigureOut">
              <a:rPr lang="lt-LT" smtClean="0"/>
              <a:t>2015-06-28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28C58BCF-76E3-4137-86A1-7CC3112409AD}" type="slidenum">
              <a:rPr lang="lt-LT" smtClean="0"/>
              <a:t>‹#›</a:t>
            </a:fld>
            <a:endParaRPr lang="lt-LT"/>
          </a:p>
        </p:txBody>
      </p:sp>
    </p:spTree>
    <p:extLst>
      <p:ext uri="{BB962C8B-B14F-4D97-AF65-F5344CB8AC3E}">
        <p14:creationId xmlns:p14="http://schemas.microsoft.com/office/powerpoint/2010/main" val="3952836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825DB788-F2D0-4827-80FD-E53749F2417B}" type="datetimeFigureOut">
              <a:rPr lang="lt-LT" smtClean="0"/>
              <a:t>2015-06-28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28C58BCF-76E3-4137-86A1-7CC3112409AD}" type="slidenum">
              <a:rPr lang="lt-LT" smtClean="0"/>
              <a:t>‹#›</a:t>
            </a:fld>
            <a:endParaRPr lang="lt-LT"/>
          </a:p>
        </p:txBody>
      </p:sp>
    </p:spTree>
    <p:extLst>
      <p:ext uri="{BB962C8B-B14F-4D97-AF65-F5344CB8AC3E}">
        <p14:creationId xmlns:p14="http://schemas.microsoft.com/office/powerpoint/2010/main" val="3591280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os vietos rezervavimo ženklas 3"/>
          <p:cNvSpPr>
            <a:spLocks noGrp="1"/>
          </p:cNvSpPr>
          <p:nvPr>
            <p:ph type="dt" sz="half" idx="10"/>
          </p:nvPr>
        </p:nvSpPr>
        <p:spPr/>
        <p:txBody>
          <a:bodyPr/>
          <a:lstStyle/>
          <a:p>
            <a:fld id="{825DB788-F2D0-4827-80FD-E53749F2417B}" type="datetimeFigureOut">
              <a:rPr lang="lt-LT" smtClean="0"/>
              <a:t>2015-06-28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28C58BCF-76E3-4137-86A1-7CC3112409AD}" type="slidenum">
              <a:rPr lang="lt-LT" smtClean="0"/>
              <a:t>‹#›</a:t>
            </a:fld>
            <a:endParaRPr lang="lt-LT"/>
          </a:p>
        </p:txBody>
      </p:sp>
    </p:spTree>
    <p:extLst>
      <p:ext uri="{BB962C8B-B14F-4D97-AF65-F5344CB8AC3E}">
        <p14:creationId xmlns:p14="http://schemas.microsoft.com/office/powerpoint/2010/main" val="4105483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Datos vietos rezervavimo ženklas 4"/>
          <p:cNvSpPr>
            <a:spLocks noGrp="1"/>
          </p:cNvSpPr>
          <p:nvPr>
            <p:ph type="dt" sz="half" idx="10"/>
          </p:nvPr>
        </p:nvSpPr>
        <p:spPr/>
        <p:txBody>
          <a:bodyPr/>
          <a:lstStyle/>
          <a:p>
            <a:fld id="{825DB788-F2D0-4827-80FD-E53749F2417B}" type="datetimeFigureOut">
              <a:rPr lang="lt-LT" smtClean="0"/>
              <a:t>2015-06-28</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28C58BCF-76E3-4137-86A1-7CC3112409AD}" type="slidenum">
              <a:rPr lang="lt-LT" smtClean="0"/>
              <a:t>‹#›</a:t>
            </a:fld>
            <a:endParaRPr lang="lt-LT"/>
          </a:p>
        </p:txBody>
      </p:sp>
    </p:spTree>
    <p:extLst>
      <p:ext uri="{BB962C8B-B14F-4D97-AF65-F5344CB8AC3E}">
        <p14:creationId xmlns:p14="http://schemas.microsoft.com/office/powerpoint/2010/main" val="2992578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6"/>
          <p:cNvSpPr>
            <a:spLocks noGrp="1"/>
          </p:cNvSpPr>
          <p:nvPr>
            <p:ph type="dt" sz="half" idx="10"/>
          </p:nvPr>
        </p:nvSpPr>
        <p:spPr/>
        <p:txBody>
          <a:bodyPr/>
          <a:lstStyle/>
          <a:p>
            <a:fld id="{825DB788-F2D0-4827-80FD-E53749F2417B}" type="datetimeFigureOut">
              <a:rPr lang="lt-LT" smtClean="0"/>
              <a:t>2015-06-28</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28C58BCF-76E3-4137-86A1-7CC3112409AD}" type="slidenum">
              <a:rPr lang="lt-LT" smtClean="0"/>
              <a:t>‹#›</a:t>
            </a:fld>
            <a:endParaRPr lang="lt-LT"/>
          </a:p>
        </p:txBody>
      </p:sp>
    </p:spTree>
    <p:extLst>
      <p:ext uri="{BB962C8B-B14F-4D97-AF65-F5344CB8AC3E}">
        <p14:creationId xmlns:p14="http://schemas.microsoft.com/office/powerpoint/2010/main" val="2492376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Datos vietos rezervavimo ženklas 2"/>
          <p:cNvSpPr>
            <a:spLocks noGrp="1"/>
          </p:cNvSpPr>
          <p:nvPr>
            <p:ph type="dt" sz="half" idx="10"/>
          </p:nvPr>
        </p:nvSpPr>
        <p:spPr/>
        <p:txBody>
          <a:bodyPr/>
          <a:lstStyle/>
          <a:p>
            <a:fld id="{825DB788-F2D0-4827-80FD-E53749F2417B}" type="datetimeFigureOut">
              <a:rPr lang="lt-LT" smtClean="0"/>
              <a:t>2015-06-28</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28C58BCF-76E3-4137-86A1-7CC3112409AD}" type="slidenum">
              <a:rPr lang="lt-LT" smtClean="0"/>
              <a:t>‹#›</a:t>
            </a:fld>
            <a:endParaRPr lang="lt-LT"/>
          </a:p>
        </p:txBody>
      </p:sp>
    </p:spTree>
    <p:extLst>
      <p:ext uri="{BB962C8B-B14F-4D97-AF65-F5344CB8AC3E}">
        <p14:creationId xmlns:p14="http://schemas.microsoft.com/office/powerpoint/2010/main" val="890779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825DB788-F2D0-4827-80FD-E53749F2417B}" type="datetimeFigureOut">
              <a:rPr lang="lt-LT" smtClean="0"/>
              <a:t>2015-06-28</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28C58BCF-76E3-4137-86A1-7CC3112409AD}" type="slidenum">
              <a:rPr lang="lt-LT" smtClean="0"/>
              <a:t>‹#›</a:t>
            </a:fld>
            <a:endParaRPr lang="lt-LT"/>
          </a:p>
        </p:txBody>
      </p:sp>
    </p:spTree>
    <p:extLst>
      <p:ext uri="{BB962C8B-B14F-4D97-AF65-F5344CB8AC3E}">
        <p14:creationId xmlns:p14="http://schemas.microsoft.com/office/powerpoint/2010/main" val="627509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smtClean="0"/>
              <a:t>Spustelėję redag. ruoš. pavad. stilių</a:t>
            </a:r>
            <a:endParaRPr lang="lt-LT"/>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825DB788-F2D0-4827-80FD-E53749F2417B}" type="datetimeFigureOut">
              <a:rPr lang="lt-LT" smtClean="0"/>
              <a:t>2015-06-28</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28C58BCF-76E3-4137-86A1-7CC3112409AD}" type="slidenum">
              <a:rPr lang="lt-LT" smtClean="0"/>
              <a:t>‹#›</a:t>
            </a:fld>
            <a:endParaRPr lang="lt-LT"/>
          </a:p>
        </p:txBody>
      </p:sp>
    </p:spTree>
    <p:extLst>
      <p:ext uri="{BB962C8B-B14F-4D97-AF65-F5344CB8AC3E}">
        <p14:creationId xmlns:p14="http://schemas.microsoft.com/office/powerpoint/2010/main" val="3828207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825DB788-F2D0-4827-80FD-E53749F2417B}" type="datetimeFigureOut">
              <a:rPr lang="lt-LT" smtClean="0"/>
              <a:t>2015-06-28</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28C58BCF-76E3-4137-86A1-7CC3112409AD}" type="slidenum">
              <a:rPr lang="lt-LT" smtClean="0"/>
              <a:t>‹#›</a:t>
            </a:fld>
            <a:endParaRPr lang="lt-LT"/>
          </a:p>
        </p:txBody>
      </p:sp>
    </p:spTree>
    <p:extLst>
      <p:ext uri="{BB962C8B-B14F-4D97-AF65-F5344CB8AC3E}">
        <p14:creationId xmlns:p14="http://schemas.microsoft.com/office/powerpoint/2010/main" val="1224793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DB788-F2D0-4827-80FD-E53749F2417B}" type="datetimeFigureOut">
              <a:rPr lang="lt-LT" smtClean="0"/>
              <a:t>2015-06-28</a:t>
            </a:fld>
            <a:endParaRPr lang="lt-LT"/>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C58BCF-76E3-4137-86A1-7CC3112409AD}" type="slidenum">
              <a:rPr lang="lt-LT" smtClean="0"/>
              <a:t>‹#›</a:t>
            </a:fld>
            <a:endParaRPr lang="lt-LT"/>
          </a:p>
        </p:txBody>
      </p:sp>
    </p:spTree>
    <p:extLst>
      <p:ext uri="{BB962C8B-B14F-4D97-AF65-F5344CB8AC3E}">
        <p14:creationId xmlns:p14="http://schemas.microsoft.com/office/powerpoint/2010/main" val="4180300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p:txBody>
          <a:bodyPr/>
          <a:lstStyle/>
          <a:p>
            <a:r>
              <a:rPr lang="nl-BE" dirty="0"/>
              <a:t>Journal Comenius Bulgarie</a:t>
            </a:r>
            <a:endParaRPr lang="lt-LT" dirty="0"/>
          </a:p>
        </p:txBody>
      </p:sp>
      <p:sp>
        <p:nvSpPr>
          <p:cNvPr id="3" name="Antrinis pavadinimas 2"/>
          <p:cNvSpPr>
            <a:spLocks noGrp="1"/>
          </p:cNvSpPr>
          <p:nvPr>
            <p:ph type="subTitle" idx="1"/>
          </p:nvPr>
        </p:nvSpPr>
        <p:spPr/>
        <p:txBody>
          <a:bodyPr/>
          <a:lstStyle/>
          <a:p>
            <a:r>
              <a:rPr lang="nl-BE" dirty="0"/>
              <a:t>1 </a:t>
            </a:r>
            <a:r>
              <a:rPr lang="nl-BE" dirty="0" smtClean="0"/>
              <a:t>decembre </a:t>
            </a:r>
            <a:r>
              <a:rPr lang="nl-BE" dirty="0"/>
              <a:t>2014 – 5 </a:t>
            </a:r>
            <a:r>
              <a:rPr lang="nl-BE" dirty="0" smtClean="0"/>
              <a:t>decembre </a:t>
            </a:r>
            <a:r>
              <a:rPr lang="nl-BE" dirty="0"/>
              <a:t>2014</a:t>
            </a:r>
            <a:endParaRPr lang="lt-LT" dirty="0"/>
          </a:p>
        </p:txBody>
      </p:sp>
    </p:spTree>
    <p:extLst>
      <p:ext uri="{BB962C8B-B14F-4D97-AF65-F5344CB8AC3E}">
        <p14:creationId xmlns:p14="http://schemas.microsoft.com/office/powerpoint/2010/main" val="906081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nl-BE" b="1" i="1" dirty="0"/>
              <a:t>Lundi, 1 décembre, 2014</a:t>
            </a:r>
            <a:r>
              <a:rPr lang="lt-LT" dirty="0"/>
              <a:t/>
            </a:r>
            <a:br>
              <a:rPr lang="lt-LT" dirty="0"/>
            </a:br>
            <a:endParaRPr lang="lt-LT" dirty="0"/>
          </a:p>
        </p:txBody>
      </p:sp>
      <p:pic>
        <p:nvPicPr>
          <p:cNvPr id="4" name="Afbeelding 2"/>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1556792"/>
            <a:ext cx="3948545" cy="2630978"/>
          </a:xfrm>
          <a:prstGeom prst="rect">
            <a:avLst/>
          </a:prstGeom>
        </p:spPr>
      </p:pic>
      <p:sp>
        <p:nvSpPr>
          <p:cNvPr id="5" name="Stačiakampis 4"/>
          <p:cNvSpPr/>
          <p:nvPr/>
        </p:nvSpPr>
        <p:spPr>
          <a:xfrm>
            <a:off x="4573782" y="1556792"/>
            <a:ext cx="4572000" cy="2308324"/>
          </a:xfrm>
          <a:prstGeom prst="rect">
            <a:avLst/>
          </a:prstGeom>
        </p:spPr>
        <p:txBody>
          <a:bodyPr>
            <a:spAutoFit/>
          </a:bodyPr>
          <a:lstStyle/>
          <a:p>
            <a:pPr algn="just"/>
            <a:r>
              <a:rPr lang="nl-BE" sz="2400" dirty="0" smtClean="0"/>
              <a:t>	Lundi </a:t>
            </a:r>
            <a:r>
              <a:rPr lang="nl-BE" sz="2400" dirty="0"/>
              <a:t>matin, nous avons été chaleureusement accueillis à l'école maternelle de manière traditionnelle.</a:t>
            </a:r>
            <a:endParaRPr lang="lt-LT" sz="2400" dirty="0"/>
          </a:p>
          <a:p>
            <a:r>
              <a:rPr lang="nl-BE" sz="2400" dirty="0" smtClean="0"/>
              <a:t>Pain </a:t>
            </a:r>
            <a:r>
              <a:rPr lang="nl-BE" sz="2400" dirty="0"/>
              <a:t>et du sel ont été </a:t>
            </a:r>
            <a:r>
              <a:rPr lang="nl-BE" sz="2400" dirty="0" smtClean="0"/>
              <a:t>offerts </a:t>
            </a:r>
            <a:r>
              <a:rPr lang="nl-BE" sz="2400" dirty="0"/>
              <a:t>à nous comme un signe d'hospitalité.</a:t>
            </a:r>
            <a:endParaRPr lang="lt-LT" sz="2400" dirty="0"/>
          </a:p>
        </p:txBody>
      </p:sp>
      <p:pic>
        <p:nvPicPr>
          <p:cNvPr id="6" name="Afbeelding 3"/>
          <p:cNvPicPr/>
          <p:nvPr/>
        </p:nvPicPr>
        <p:blipFill>
          <a:blip r:embed="rId3" cstate="print">
            <a:extLst>
              <a:ext uri="{28A0092B-C50C-407E-A947-70E740481C1C}">
                <a14:useLocalDpi xmlns:a14="http://schemas.microsoft.com/office/drawing/2010/main" val="0"/>
              </a:ext>
            </a:extLst>
          </a:blip>
          <a:stretch>
            <a:fillRect/>
          </a:stretch>
        </p:blipFill>
        <p:spPr>
          <a:xfrm>
            <a:off x="4863342" y="3861048"/>
            <a:ext cx="3992880" cy="2658110"/>
          </a:xfrm>
          <a:prstGeom prst="rect">
            <a:avLst/>
          </a:prstGeom>
        </p:spPr>
      </p:pic>
      <p:sp>
        <p:nvSpPr>
          <p:cNvPr id="7" name="Stačiakampis 6"/>
          <p:cNvSpPr/>
          <p:nvPr/>
        </p:nvSpPr>
        <p:spPr>
          <a:xfrm>
            <a:off x="179512" y="4365104"/>
            <a:ext cx="4572000" cy="2308324"/>
          </a:xfrm>
          <a:prstGeom prst="rect">
            <a:avLst/>
          </a:prstGeom>
        </p:spPr>
        <p:txBody>
          <a:bodyPr>
            <a:spAutoFit/>
          </a:bodyPr>
          <a:lstStyle/>
          <a:p>
            <a:pPr algn="just"/>
            <a:r>
              <a:rPr lang="nl-BE" sz="2400" dirty="0" smtClean="0"/>
              <a:t>	Dans </a:t>
            </a:r>
            <a:r>
              <a:rPr lang="nl-BE" sz="2400" dirty="0"/>
              <a:t>chaque école maternelle a été réalisée une danse pour nous accueillir.</a:t>
            </a:r>
            <a:endParaRPr lang="lt-LT" sz="2400" dirty="0"/>
          </a:p>
          <a:p>
            <a:pPr algn="just"/>
            <a:r>
              <a:rPr lang="nl-BE" sz="2400" dirty="0" smtClean="0"/>
              <a:t>	Danse </a:t>
            </a:r>
            <a:r>
              <a:rPr lang="nl-BE" sz="2400" dirty="0"/>
              <a:t>et le mouvement sont une partie importante de leur éducation primaire.</a:t>
            </a:r>
            <a:endParaRPr lang="lt-LT" sz="2400" dirty="0"/>
          </a:p>
        </p:txBody>
      </p:sp>
    </p:spTree>
    <p:extLst>
      <p:ext uri="{BB962C8B-B14F-4D97-AF65-F5344CB8AC3E}">
        <p14:creationId xmlns:p14="http://schemas.microsoft.com/office/powerpoint/2010/main" val="3248079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4"/>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1600" y="116632"/>
            <a:ext cx="7344816" cy="4608512"/>
          </a:xfrm>
          <a:prstGeom prst="rect">
            <a:avLst/>
          </a:prstGeom>
        </p:spPr>
      </p:pic>
      <p:sp>
        <p:nvSpPr>
          <p:cNvPr id="5" name="Stačiakampis 4"/>
          <p:cNvSpPr/>
          <p:nvPr/>
        </p:nvSpPr>
        <p:spPr>
          <a:xfrm>
            <a:off x="323528" y="4869160"/>
            <a:ext cx="8568952" cy="1569660"/>
          </a:xfrm>
          <a:prstGeom prst="rect">
            <a:avLst/>
          </a:prstGeom>
        </p:spPr>
        <p:txBody>
          <a:bodyPr wrap="square">
            <a:spAutoFit/>
          </a:bodyPr>
          <a:lstStyle/>
          <a:p>
            <a:r>
              <a:rPr lang="nl-BE" sz="2400" dirty="0" smtClean="0"/>
              <a:t>	Dans </a:t>
            </a:r>
            <a:r>
              <a:rPr lang="nl-BE" sz="2400" dirty="0"/>
              <a:t>l'après-midi, nous avons visité deux musées. Le musée ethnique, un musée des costumes et des traditions de la culture traditionnelles. Et le musée historique national.</a:t>
            </a:r>
            <a:endParaRPr lang="lt-LT" sz="2400" dirty="0"/>
          </a:p>
          <a:p>
            <a:r>
              <a:rPr lang="nl-BE" sz="2400" dirty="0"/>
              <a:t> </a:t>
            </a:r>
            <a:endParaRPr lang="lt-LT" sz="2400" dirty="0"/>
          </a:p>
        </p:txBody>
      </p:sp>
    </p:spTree>
    <p:extLst>
      <p:ext uri="{BB962C8B-B14F-4D97-AF65-F5344CB8AC3E}">
        <p14:creationId xmlns:p14="http://schemas.microsoft.com/office/powerpoint/2010/main" val="54892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nl-BE" b="1" i="1" dirty="0" smtClean="0"/>
              <a:t>Mardi, 2 décembre, 2014</a:t>
            </a:r>
            <a:r>
              <a:rPr lang="lt-LT" dirty="0" smtClean="0"/>
              <a:t/>
            </a:r>
            <a:br>
              <a:rPr lang="lt-LT" dirty="0" smtClean="0"/>
            </a:br>
            <a:endParaRPr lang="lt-LT" dirty="0"/>
          </a:p>
        </p:txBody>
      </p:sp>
      <p:pic>
        <p:nvPicPr>
          <p:cNvPr id="4" name="Afbeelding 5"/>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836712"/>
            <a:ext cx="3600400" cy="2376264"/>
          </a:xfrm>
          <a:prstGeom prst="rect">
            <a:avLst/>
          </a:prstGeom>
        </p:spPr>
      </p:pic>
      <p:pic>
        <p:nvPicPr>
          <p:cNvPr id="5" name="Afbeelding 6"/>
          <p:cNvPicPr/>
          <p:nvPr/>
        </p:nvPicPr>
        <p:blipFill>
          <a:blip r:embed="rId3" cstate="print">
            <a:extLst>
              <a:ext uri="{28A0092B-C50C-407E-A947-70E740481C1C}">
                <a14:useLocalDpi xmlns:a14="http://schemas.microsoft.com/office/drawing/2010/main" val="0"/>
              </a:ext>
            </a:extLst>
          </a:blip>
          <a:stretch>
            <a:fillRect/>
          </a:stretch>
        </p:blipFill>
        <p:spPr>
          <a:xfrm rot="16200000">
            <a:off x="3239852" y="3506929"/>
            <a:ext cx="2880320" cy="2088232"/>
          </a:xfrm>
          <a:prstGeom prst="rect">
            <a:avLst/>
          </a:prstGeom>
        </p:spPr>
      </p:pic>
      <p:pic>
        <p:nvPicPr>
          <p:cNvPr id="6" name="Afbeelding 7"/>
          <p:cNvPicPr/>
          <p:nvPr/>
        </p:nvPicPr>
        <p:blipFill>
          <a:blip r:embed="rId4" cstate="print">
            <a:extLst>
              <a:ext uri="{28A0092B-C50C-407E-A947-70E740481C1C}">
                <a14:useLocalDpi xmlns:a14="http://schemas.microsoft.com/office/drawing/2010/main" val="0"/>
              </a:ext>
            </a:extLst>
          </a:blip>
          <a:stretch>
            <a:fillRect/>
          </a:stretch>
        </p:blipFill>
        <p:spPr>
          <a:xfrm>
            <a:off x="5696543" y="4551045"/>
            <a:ext cx="3465830" cy="2306955"/>
          </a:xfrm>
          <a:prstGeom prst="rect">
            <a:avLst/>
          </a:prstGeom>
        </p:spPr>
      </p:pic>
      <p:sp>
        <p:nvSpPr>
          <p:cNvPr id="7" name="Stačiakampis 6"/>
          <p:cNvSpPr/>
          <p:nvPr/>
        </p:nvSpPr>
        <p:spPr>
          <a:xfrm>
            <a:off x="4355976" y="908720"/>
            <a:ext cx="4572000" cy="2308324"/>
          </a:xfrm>
          <a:prstGeom prst="rect">
            <a:avLst/>
          </a:prstGeom>
        </p:spPr>
        <p:txBody>
          <a:bodyPr>
            <a:spAutoFit/>
          </a:bodyPr>
          <a:lstStyle/>
          <a:p>
            <a:r>
              <a:rPr lang="nl-BE" sz="2400" dirty="0"/>
              <a:t>Le mardi matin, nous sommes retournés à l'école maternelle. Il nous faisions des activités avec les enfants. (Les enseignants belges ont fait une activité artistique, où aucune langue était nécessaire.)</a:t>
            </a:r>
            <a:endParaRPr lang="lt-LT" sz="2400" dirty="0"/>
          </a:p>
        </p:txBody>
      </p:sp>
      <p:sp>
        <p:nvSpPr>
          <p:cNvPr id="8" name="Stačiakampis 7"/>
          <p:cNvSpPr/>
          <p:nvPr/>
        </p:nvSpPr>
        <p:spPr>
          <a:xfrm>
            <a:off x="-9927" y="3117800"/>
            <a:ext cx="3707903" cy="3785652"/>
          </a:xfrm>
          <a:prstGeom prst="rect">
            <a:avLst/>
          </a:prstGeom>
        </p:spPr>
        <p:txBody>
          <a:bodyPr wrap="square">
            <a:spAutoFit/>
          </a:bodyPr>
          <a:lstStyle/>
          <a:p>
            <a:r>
              <a:rPr lang="nl-BE" sz="2400" dirty="0"/>
              <a:t>Dans l'après-midi, nous avons visité l'école élémentaire. Là aussi, nous avons fait des activités avec les enfants. (Les enseignants belges ont créé une activité ludique et linguistique, Twister. Les langues  Néerlandais, l’Anglais et le Bulgare ont été utilisé.)</a:t>
            </a:r>
            <a:endParaRPr lang="lt-LT" sz="2400" dirty="0"/>
          </a:p>
        </p:txBody>
      </p:sp>
    </p:spTree>
    <p:extLst>
      <p:ext uri="{BB962C8B-B14F-4D97-AF65-F5344CB8AC3E}">
        <p14:creationId xmlns:p14="http://schemas.microsoft.com/office/powerpoint/2010/main" val="270729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nl-BE" b="1" i="1" dirty="0"/>
              <a:t>Mercredi, 3 décembre, 2014</a:t>
            </a:r>
            <a:r>
              <a:rPr lang="lt-LT" dirty="0"/>
              <a:t/>
            </a:r>
            <a:br>
              <a:rPr lang="lt-LT" dirty="0"/>
            </a:br>
            <a:endParaRPr lang="lt-LT" dirty="0"/>
          </a:p>
        </p:txBody>
      </p:sp>
      <p:pic>
        <p:nvPicPr>
          <p:cNvPr id="4" name="Afbeelding 8"/>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5672301" y="960548"/>
            <a:ext cx="3312370" cy="3208712"/>
          </a:xfrm>
          <a:prstGeom prst="rect">
            <a:avLst/>
          </a:prstGeom>
        </p:spPr>
      </p:pic>
      <p:sp>
        <p:nvSpPr>
          <p:cNvPr id="5" name="Stačiakampis 4"/>
          <p:cNvSpPr/>
          <p:nvPr/>
        </p:nvSpPr>
        <p:spPr>
          <a:xfrm>
            <a:off x="827584" y="1340768"/>
            <a:ext cx="4572000" cy="2677656"/>
          </a:xfrm>
          <a:prstGeom prst="rect">
            <a:avLst/>
          </a:prstGeom>
        </p:spPr>
        <p:txBody>
          <a:bodyPr>
            <a:spAutoFit/>
          </a:bodyPr>
          <a:lstStyle/>
          <a:p>
            <a:pPr algn="just"/>
            <a:r>
              <a:rPr lang="nl-BE" sz="2400" dirty="0"/>
              <a:t>Le mercredi nous nous sommes assis de longues heures sur le bus. Nous sommes allés visiter un musée ethnographique “ Etar”. Ceci est un musée en plein air, un village traditionnel avec des maisons et des métiers d'antan.</a:t>
            </a:r>
            <a:endParaRPr lang="lt-LT" sz="2400" dirty="0"/>
          </a:p>
        </p:txBody>
      </p:sp>
      <p:pic>
        <p:nvPicPr>
          <p:cNvPr id="6" name="Afbeelding 9"/>
          <p:cNvPicPr/>
          <p:nvPr/>
        </p:nvPicPr>
        <p:blipFill>
          <a:blip r:embed="rId3" cstate="print">
            <a:extLst>
              <a:ext uri="{28A0092B-C50C-407E-A947-70E740481C1C}">
                <a14:useLocalDpi xmlns:a14="http://schemas.microsoft.com/office/drawing/2010/main" val="0"/>
              </a:ext>
            </a:extLst>
          </a:blip>
          <a:stretch>
            <a:fillRect/>
          </a:stretch>
        </p:blipFill>
        <p:spPr>
          <a:xfrm>
            <a:off x="5724128" y="4149080"/>
            <a:ext cx="3240360" cy="2448272"/>
          </a:xfrm>
          <a:prstGeom prst="rect">
            <a:avLst/>
          </a:prstGeom>
        </p:spPr>
      </p:pic>
      <p:sp>
        <p:nvSpPr>
          <p:cNvPr id="7" name="Stačiakampis 6"/>
          <p:cNvSpPr/>
          <p:nvPr/>
        </p:nvSpPr>
        <p:spPr>
          <a:xfrm>
            <a:off x="813709" y="4941168"/>
            <a:ext cx="4572000" cy="1200329"/>
          </a:xfrm>
          <a:prstGeom prst="rect">
            <a:avLst/>
          </a:prstGeom>
        </p:spPr>
        <p:txBody>
          <a:bodyPr>
            <a:spAutoFit/>
          </a:bodyPr>
          <a:lstStyle/>
          <a:p>
            <a:pPr algn="just"/>
            <a:r>
              <a:rPr lang="nl-BE" sz="2400" dirty="0"/>
              <a:t>Puis nous sommes allés au village de Veliko Tarnovo, l’ancien capitale de la Bulgarie.</a:t>
            </a:r>
            <a:endParaRPr lang="lt-LT" sz="2400" dirty="0"/>
          </a:p>
        </p:txBody>
      </p:sp>
    </p:spTree>
    <p:extLst>
      <p:ext uri="{BB962C8B-B14F-4D97-AF65-F5344CB8AC3E}">
        <p14:creationId xmlns:p14="http://schemas.microsoft.com/office/powerpoint/2010/main" val="2963297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nl-BE" b="1" i="1" dirty="0"/>
              <a:t>Jeudi, 3 Décembre, 2014</a:t>
            </a:r>
            <a:endParaRPr lang="lt-LT" dirty="0"/>
          </a:p>
        </p:txBody>
      </p:sp>
      <p:pic>
        <p:nvPicPr>
          <p:cNvPr id="4" name="Afbeelding 10"/>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4468" y="2464575"/>
            <a:ext cx="3888432" cy="2870670"/>
          </a:xfrm>
          <a:prstGeom prst="rect">
            <a:avLst/>
          </a:prstGeom>
        </p:spPr>
      </p:pic>
      <p:sp>
        <p:nvSpPr>
          <p:cNvPr id="5" name="Stačiakampis 4"/>
          <p:cNvSpPr/>
          <p:nvPr/>
        </p:nvSpPr>
        <p:spPr>
          <a:xfrm>
            <a:off x="611560" y="1268760"/>
            <a:ext cx="7200800" cy="1200329"/>
          </a:xfrm>
          <a:prstGeom prst="rect">
            <a:avLst/>
          </a:prstGeom>
        </p:spPr>
        <p:txBody>
          <a:bodyPr wrap="square">
            <a:spAutoFit/>
          </a:bodyPr>
          <a:lstStyle/>
          <a:p>
            <a:r>
              <a:rPr lang="nl-BE" sz="2400" dirty="0"/>
              <a:t>Le jeudi matin, nous étions censés revenir à la </a:t>
            </a:r>
            <a:r>
              <a:rPr lang="nl-BE" sz="2400" dirty="0" smtClean="0"/>
              <a:t>maternelle.</a:t>
            </a:r>
            <a:r>
              <a:rPr lang="en-US" sz="2400" dirty="0"/>
              <a:t> </a:t>
            </a:r>
            <a:r>
              <a:rPr lang="en-US" sz="2400" dirty="0" smtClean="0"/>
              <a:t>  </a:t>
            </a:r>
            <a:r>
              <a:rPr lang="nl-BE" sz="2400" dirty="0" smtClean="0"/>
              <a:t>Les </a:t>
            </a:r>
            <a:r>
              <a:rPr lang="nl-BE" sz="2400" dirty="0"/>
              <a:t>enfants nous ont apporté une pièce de théâtre à propos de la célébration de Noël traditionnel</a:t>
            </a:r>
            <a:r>
              <a:rPr lang="nl-BE" sz="2400" dirty="0" smtClean="0"/>
              <a:t>.</a:t>
            </a:r>
            <a:endParaRPr lang="lt-LT" sz="2400" dirty="0"/>
          </a:p>
        </p:txBody>
      </p:sp>
      <p:sp>
        <p:nvSpPr>
          <p:cNvPr id="6" name="Stačiakampis 5"/>
          <p:cNvSpPr/>
          <p:nvPr/>
        </p:nvSpPr>
        <p:spPr>
          <a:xfrm>
            <a:off x="4572000" y="2636912"/>
            <a:ext cx="4139952" cy="830997"/>
          </a:xfrm>
          <a:prstGeom prst="rect">
            <a:avLst/>
          </a:prstGeom>
        </p:spPr>
        <p:txBody>
          <a:bodyPr wrap="square">
            <a:spAutoFit/>
          </a:bodyPr>
          <a:lstStyle/>
          <a:p>
            <a:r>
              <a:rPr lang="nl-BE" sz="2400" dirty="0" smtClean="0"/>
              <a:t>Ce fut d'être ensemble, faire de la nourriture et des rituels.</a:t>
            </a:r>
            <a:endParaRPr lang="lt-LT" sz="2400" dirty="0"/>
          </a:p>
        </p:txBody>
      </p:sp>
      <p:sp>
        <p:nvSpPr>
          <p:cNvPr id="7" name="Stačiakampis 6"/>
          <p:cNvSpPr/>
          <p:nvPr/>
        </p:nvSpPr>
        <p:spPr>
          <a:xfrm>
            <a:off x="179512" y="5517231"/>
            <a:ext cx="4896544" cy="1200329"/>
          </a:xfrm>
          <a:prstGeom prst="rect">
            <a:avLst/>
          </a:prstGeom>
        </p:spPr>
        <p:txBody>
          <a:bodyPr wrap="square">
            <a:spAutoFit/>
          </a:bodyPr>
          <a:lstStyle/>
          <a:p>
            <a:r>
              <a:rPr lang="nl-BE" sz="2400" dirty="0"/>
              <a:t>Nous avons eu des collations maison, qui ont été consommés pendant la période de Noël.</a:t>
            </a:r>
            <a:endParaRPr lang="lt-LT" sz="2400" dirty="0"/>
          </a:p>
        </p:txBody>
      </p:sp>
      <p:pic>
        <p:nvPicPr>
          <p:cNvPr id="8" name="Afbeelding 12" descr="C:\Users\Veerle\Pictures\2014-12-07\DSC0458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3653596"/>
            <a:ext cx="3700145" cy="2463800"/>
          </a:xfrm>
          <a:prstGeom prst="rect">
            <a:avLst/>
          </a:prstGeom>
          <a:noFill/>
          <a:ln>
            <a:noFill/>
          </a:ln>
        </p:spPr>
      </p:pic>
    </p:spTree>
    <p:extLst>
      <p:ext uri="{BB962C8B-B14F-4D97-AF65-F5344CB8AC3E}">
        <p14:creationId xmlns:p14="http://schemas.microsoft.com/office/powerpoint/2010/main" val="3918180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11"/>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1943708" y="-135396"/>
            <a:ext cx="4752528" cy="5256584"/>
          </a:xfrm>
          <a:prstGeom prst="rect">
            <a:avLst/>
          </a:prstGeom>
        </p:spPr>
      </p:pic>
      <p:sp>
        <p:nvSpPr>
          <p:cNvPr id="5" name="Stačiakampis 4"/>
          <p:cNvSpPr/>
          <p:nvPr/>
        </p:nvSpPr>
        <p:spPr>
          <a:xfrm>
            <a:off x="539552" y="5229200"/>
            <a:ext cx="8352928" cy="1200329"/>
          </a:xfrm>
          <a:prstGeom prst="rect">
            <a:avLst/>
          </a:prstGeom>
        </p:spPr>
        <p:txBody>
          <a:bodyPr wrap="square">
            <a:spAutoFit/>
          </a:bodyPr>
          <a:lstStyle/>
          <a:p>
            <a:r>
              <a:rPr lang="nl-BE" sz="2400" dirty="0" smtClean="0"/>
              <a:t>	Dans </a:t>
            </a:r>
            <a:r>
              <a:rPr lang="nl-BE" sz="2400" dirty="0"/>
              <a:t>l'après-midi nous avons fait une belle promenade à travers la nature.</a:t>
            </a:r>
            <a:endParaRPr lang="lt-LT" sz="2400" dirty="0"/>
          </a:p>
          <a:p>
            <a:r>
              <a:rPr lang="nl-BE" sz="2400" dirty="0" smtClean="0"/>
              <a:t>	Nous </a:t>
            </a:r>
            <a:r>
              <a:rPr lang="nl-BE" sz="2400" dirty="0"/>
              <a:t>sommes allés à la gorge de Vratsa.</a:t>
            </a:r>
            <a:endParaRPr lang="lt-LT" sz="2400" dirty="0"/>
          </a:p>
        </p:txBody>
      </p:sp>
    </p:spTree>
    <p:extLst>
      <p:ext uri="{BB962C8B-B14F-4D97-AF65-F5344CB8AC3E}">
        <p14:creationId xmlns:p14="http://schemas.microsoft.com/office/powerpoint/2010/main" val="2518954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nl-BE" b="1" i="1" dirty="0"/>
              <a:t>Vendredi, 3 Décembre, 2014</a:t>
            </a:r>
            <a:r>
              <a:rPr lang="lt-LT" dirty="0"/>
              <a:t/>
            </a:r>
            <a:br>
              <a:rPr lang="lt-LT" dirty="0"/>
            </a:br>
            <a:endParaRPr lang="lt-LT" dirty="0"/>
          </a:p>
        </p:txBody>
      </p:sp>
      <p:pic>
        <p:nvPicPr>
          <p:cNvPr id="4" name="Afbeelding 1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5536" y="836712"/>
            <a:ext cx="3876003" cy="2627851"/>
          </a:xfrm>
          <a:prstGeom prst="rect">
            <a:avLst/>
          </a:prstGeom>
        </p:spPr>
      </p:pic>
      <p:pic>
        <p:nvPicPr>
          <p:cNvPr id="5" name="Afbeelding 14"/>
          <p:cNvPicPr/>
          <p:nvPr/>
        </p:nvPicPr>
        <p:blipFill>
          <a:blip r:embed="rId3" cstate="print">
            <a:extLst>
              <a:ext uri="{28A0092B-C50C-407E-A947-70E740481C1C}">
                <a14:useLocalDpi xmlns:a14="http://schemas.microsoft.com/office/drawing/2010/main" val="0"/>
              </a:ext>
            </a:extLst>
          </a:blip>
          <a:stretch>
            <a:fillRect/>
          </a:stretch>
        </p:blipFill>
        <p:spPr>
          <a:xfrm>
            <a:off x="5004048" y="3126452"/>
            <a:ext cx="3659748" cy="3182868"/>
          </a:xfrm>
          <a:prstGeom prst="rect">
            <a:avLst/>
          </a:prstGeom>
        </p:spPr>
      </p:pic>
      <p:sp>
        <p:nvSpPr>
          <p:cNvPr id="6" name="Stačiakampis 5"/>
          <p:cNvSpPr/>
          <p:nvPr/>
        </p:nvSpPr>
        <p:spPr>
          <a:xfrm>
            <a:off x="4355976" y="1556792"/>
            <a:ext cx="4572000" cy="1569660"/>
          </a:xfrm>
          <a:prstGeom prst="rect">
            <a:avLst/>
          </a:prstGeom>
        </p:spPr>
        <p:txBody>
          <a:bodyPr>
            <a:spAutoFit/>
          </a:bodyPr>
          <a:lstStyle/>
          <a:p>
            <a:r>
              <a:rPr lang="nl-BE" sz="2400" dirty="0" smtClean="0"/>
              <a:t>	Le </a:t>
            </a:r>
            <a:r>
              <a:rPr lang="nl-BE" sz="2400" dirty="0"/>
              <a:t>dernier jour nous avons pu profiter va observer et de participer dans les classes de maternelle.. </a:t>
            </a:r>
            <a:endParaRPr lang="lt-LT" sz="2400" dirty="0"/>
          </a:p>
        </p:txBody>
      </p:sp>
      <p:sp>
        <p:nvSpPr>
          <p:cNvPr id="7" name="Stačiakampis 6"/>
          <p:cNvSpPr/>
          <p:nvPr/>
        </p:nvSpPr>
        <p:spPr>
          <a:xfrm>
            <a:off x="251520" y="3899994"/>
            <a:ext cx="4572000" cy="1938992"/>
          </a:xfrm>
          <a:prstGeom prst="rect">
            <a:avLst/>
          </a:prstGeom>
        </p:spPr>
        <p:txBody>
          <a:bodyPr>
            <a:spAutoFit/>
          </a:bodyPr>
          <a:lstStyle/>
          <a:p>
            <a:r>
              <a:rPr lang="nl-BE" sz="2400" dirty="0" smtClean="0"/>
              <a:t>	Une </a:t>
            </a:r>
            <a:r>
              <a:rPr lang="nl-BE" sz="2400" dirty="0"/>
              <a:t>journée à l’ école en Bulgarie est plus longue que chez nous en Belgique. Mais il est un hébergement, obligatoire dormir, à 6 ans.</a:t>
            </a:r>
            <a:endParaRPr lang="lt-LT" sz="2400" dirty="0"/>
          </a:p>
        </p:txBody>
      </p:sp>
    </p:spTree>
    <p:extLst>
      <p:ext uri="{BB962C8B-B14F-4D97-AF65-F5344CB8AC3E}">
        <p14:creationId xmlns:p14="http://schemas.microsoft.com/office/powerpoint/2010/main" val="1752575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p:txBody>
          <a:bodyPr/>
          <a:lstStyle/>
          <a:p>
            <a:pPr marL="0" indent="0">
              <a:buNone/>
            </a:pPr>
            <a:endParaRPr lang="nl-BE" dirty="0" smtClean="0"/>
          </a:p>
          <a:p>
            <a:pPr marL="0" indent="0">
              <a:buNone/>
            </a:pPr>
            <a:endParaRPr lang="nl-BE" dirty="0"/>
          </a:p>
          <a:p>
            <a:pPr marL="0" indent="0" algn="ctr">
              <a:buNone/>
            </a:pPr>
            <a:r>
              <a:rPr lang="nl-BE" dirty="0" smtClean="0"/>
              <a:t>La </a:t>
            </a:r>
            <a:r>
              <a:rPr lang="nl-BE" dirty="0"/>
              <a:t>Bulgarie était une belle expérience. </a:t>
            </a:r>
            <a:endParaRPr lang="nl-BE" dirty="0" smtClean="0"/>
          </a:p>
          <a:p>
            <a:pPr marL="0" indent="0" algn="ctr">
              <a:buNone/>
            </a:pPr>
            <a:r>
              <a:rPr lang="nl-BE" dirty="0" smtClean="0"/>
              <a:t>Merci </a:t>
            </a:r>
            <a:r>
              <a:rPr lang="nl-BE" dirty="0"/>
              <a:t>de nous laisser vivre cette expérience.</a:t>
            </a:r>
            <a:endParaRPr lang="lt-LT" dirty="0"/>
          </a:p>
          <a:p>
            <a:endParaRPr lang="lt-LT" dirty="0"/>
          </a:p>
        </p:txBody>
      </p:sp>
    </p:spTree>
    <p:extLst>
      <p:ext uri="{BB962C8B-B14F-4D97-AF65-F5344CB8AC3E}">
        <p14:creationId xmlns:p14="http://schemas.microsoft.com/office/powerpoint/2010/main" val="2071548188"/>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256</Words>
  <Application>Microsoft Office PowerPoint</Application>
  <PresentationFormat>Demonstracija ekrane (4:3)</PresentationFormat>
  <Paragraphs>28</Paragraphs>
  <Slides>9</Slides>
  <Notes>0</Notes>
  <HiddenSlides>0</HiddenSlides>
  <MMClips>0</MMClips>
  <ScaleCrop>false</ScaleCrop>
  <HeadingPairs>
    <vt:vector size="4" baseType="variant">
      <vt:variant>
        <vt:lpstr>Tema</vt:lpstr>
      </vt:variant>
      <vt:variant>
        <vt:i4>1</vt:i4>
      </vt:variant>
      <vt:variant>
        <vt:lpstr>Skaidrių pavadinimai</vt:lpstr>
      </vt:variant>
      <vt:variant>
        <vt:i4>9</vt:i4>
      </vt:variant>
    </vt:vector>
  </HeadingPairs>
  <TitlesOfParts>
    <vt:vector size="10" baseType="lpstr">
      <vt:lpstr>Office tema</vt:lpstr>
      <vt:lpstr>Journal Comenius Bulgarie</vt:lpstr>
      <vt:lpstr>Lundi, 1 décembre, 2014 </vt:lpstr>
      <vt:lpstr>PowerPoint pristatymas</vt:lpstr>
      <vt:lpstr>Mardi, 2 décembre, 2014 </vt:lpstr>
      <vt:lpstr>Mercredi, 3 décembre, 2014 </vt:lpstr>
      <vt:lpstr>Jeudi, 3 Décembre, 2014</vt:lpstr>
      <vt:lpstr>PowerPoint pristatymas</vt:lpstr>
      <vt:lpstr>Vendredi, 3 Décembre, 2014 </vt:lpstr>
      <vt:lpstr>PowerPoint pristatymas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 Comenius Bulgarie</dc:title>
  <dc:creator>Vartotojas</dc:creator>
  <cp:lastModifiedBy>Vartotojas</cp:lastModifiedBy>
  <cp:revision>12</cp:revision>
  <dcterms:created xsi:type="dcterms:W3CDTF">2015-06-28T07:58:30Z</dcterms:created>
  <dcterms:modified xsi:type="dcterms:W3CDTF">2015-06-28T13:26:35Z</dcterms:modified>
</cp:coreProperties>
</file>